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6"/>
  </p:notesMasterIdLst>
  <p:sldIdLst>
    <p:sldId id="277" r:id="rId2"/>
    <p:sldId id="257" r:id="rId3"/>
    <p:sldId id="256" r:id="rId4"/>
    <p:sldId id="258" r:id="rId5"/>
    <p:sldId id="259" r:id="rId6"/>
    <p:sldId id="260" r:id="rId7"/>
    <p:sldId id="282" r:id="rId8"/>
    <p:sldId id="274" r:id="rId9"/>
    <p:sldId id="275" r:id="rId10"/>
    <p:sldId id="276" r:id="rId11"/>
    <p:sldId id="285" r:id="rId12"/>
    <p:sldId id="280" r:id="rId13"/>
    <p:sldId id="273" r:id="rId14"/>
    <p:sldId id="283" r:id="rId15"/>
    <p:sldId id="264" r:id="rId16"/>
    <p:sldId id="272" r:id="rId17"/>
    <p:sldId id="271" r:id="rId18"/>
    <p:sldId id="268" r:id="rId19"/>
    <p:sldId id="288" r:id="rId20"/>
    <p:sldId id="263" r:id="rId21"/>
    <p:sldId id="266" r:id="rId22"/>
    <p:sldId id="267" r:id="rId23"/>
    <p:sldId id="286" r:id="rId24"/>
    <p:sldId id="289" r:id="rId25"/>
  </p:sldIdLst>
  <p:sldSz cx="9144000" cy="5143500" type="screen16x9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>
      <p:cViewPr varScale="1">
        <p:scale>
          <a:sx n="130" d="100"/>
          <a:sy n="130" d="100"/>
        </p:scale>
        <p:origin x="488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2E70E94-79C3-0E4B-8B61-E153B1DB9E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F5FAB13-E889-D843-8CB1-50647066EE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BBFF769-9CB4-4B4B-BDFC-49159CFA70D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F726270-F912-2445-BE75-2611361214D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it-IT" noProof="0"/>
              <a:t>Haga clic para modificar el estilo de texto del patrón</a:t>
            </a:r>
          </a:p>
          <a:p>
            <a:pPr lvl="1"/>
            <a:r>
              <a:rPr lang="es-ES_tradnl" altLang="it-IT" noProof="0"/>
              <a:t>Segundo nivel</a:t>
            </a:r>
          </a:p>
          <a:p>
            <a:pPr lvl="2"/>
            <a:r>
              <a:rPr lang="es-ES_tradnl" altLang="it-IT" noProof="0"/>
              <a:t>Tercer nivel</a:t>
            </a:r>
          </a:p>
          <a:p>
            <a:pPr lvl="3"/>
            <a:r>
              <a:rPr lang="es-ES_tradnl" altLang="it-IT" noProof="0"/>
              <a:t>Cuarto nivel</a:t>
            </a:r>
          </a:p>
          <a:p>
            <a:pPr lvl="4"/>
            <a:r>
              <a:rPr lang="es-ES_tradnl" altLang="it-IT" noProof="0"/>
              <a:t>Quinto nivel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B37B9CBB-9454-5E4E-BDAF-B15CFFA4DB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B10193C3-7432-9C4C-90D6-84B4444E36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B76779-47E0-244E-A16A-6F309405F583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05376DC0-0716-9042-AA87-2E43C8EEC0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2E69CCA-9AB0-7647-85BE-F8415D9DA12C}" type="slidenum">
              <a:rPr lang="es-ES_tradnl" altLang="it-IT" sz="1200" smtClean="0"/>
              <a:pPr/>
              <a:t>1</a:t>
            </a:fld>
            <a:endParaRPr lang="es-ES_tradnl" altLang="it-IT" sz="120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03CEC6D-2E18-444F-953D-37808DA64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73C8C39-ABC2-FD4A-8102-8B6524110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75571C33-8730-B44D-B39D-8C2A52B5F4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7AD78D3-9C1D-E641-9A1D-840B7A629AD1}" type="slidenum">
              <a:rPr lang="es-ES_tradnl" altLang="it-IT" sz="1200" smtClean="0"/>
              <a:pPr/>
              <a:t>10</a:t>
            </a:fld>
            <a:endParaRPr lang="es-ES_tradnl" altLang="it-IT" sz="120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2DCF438-025C-BD4C-B0E3-EF7F4C4D07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2BB6E85-2536-A04B-A623-506E3C1A3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2E002A26-8426-9347-BACD-608C09291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61248B9-15C7-BF45-89DB-42C6EA5E31ED}" type="slidenum">
              <a:rPr lang="es-ES_tradnl" altLang="it-IT" sz="1200" smtClean="0"/>
              <a:pPr/>
              <a:t>12</a:t>
            </a:fld>
            <a:endParaRPr lang="es-ES_tradnl" altLang="it-IT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CFE986B-592F-9C48-8273-80998BC11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4AE0A4A-70E0-8B47-A35B-C5C5576C91E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>
            <a:extLst>
              <a:ext uri="{FF2B5EF4-FFF2-40B4-BE49-F238E27FC236}">
                <a16:creationId xmlns:a16="http://schemas.microsoft.com/office/drawing/2014/main" id="{1AC70799-E1DC-554B-AA06-8FD1C0D55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DE79FF-DFD2-BF44-80FD-662046C3A303}" type="slidenum">
              <a:rPr lang="es-ES_tradnl" altLang="it-IT" sz="1200" smtClean="0"/>
              <a:pPr/>
              <a:t>13</a:t>
            </a:fld>
            <a:endParaRPr lang="es-ES_tradnl" altLang="it-IT" sz="12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D9324FB5-01CD-0045-B779-52CDD3CB9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E0F83E1-3A2C-2A44-B338-A04E7692C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>
            <a:extLst>
              <a:ext uri="{FF2B5EF4-FFF2-40B4-BE49-F238E27FC236}">
                <a16:creationId xmlns:a16="http://schemas.microsoft.com/office/drawing/2014/main" id="{800E1C1A-1A8B-C640-8A44-78557CD80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4D97005-AD5A-A94B-A995-D45340C533A5}" type="slidenum">
              <a:rPr lang="es-ES_tradnl" altLang="it-IT" sz="1200" smtClean="0"/>
              <a:pPr/>
              <a:t>14</a:t>
            </a:fld>
            <a:endParaRPr lang="es-ES_tradnl" altLang="it-IT" sz="1200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AA1F6D1-56AC-5043-A04B-BCA9877A36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F5B1DAC-62A1-A84D-B5B8-D60D66A23A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>
            <a:extLst>
              <a:ext uri="{FF2B5EF4-FFF2-40B4-BE49-F238E27FC236}">
                <a16:creationId xmlns:a16="http://schemas.microsoft.com/office/drawing/2014/main" id="{153F067A-D2F9-D84C-B3A8-E2FAA4B87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46EBF55-F19A-FA43-ACCB-E4BCAEEB48E5}" type="slidenum">
              <a:rPr lang="es-ES_tradnl" altLang="it-IT" sz="1200" smtClean="0"/>
              <a:pPr/>
              <a:t>15</a:t>
            </a:fld>
            <a:endParaRPr lang="es-ES_tradnl" altLang="it-IT" sz="1200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BA5B715-139B-4845-AC88-BB5B4FA28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E349326-42E4-734C-B18B-988DC5529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9944FF68-88C0-7441-A368-104CB8B077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CDE767-7C0D-1B4F-992D-2D0077051A0C}" type="slidenum">
              <a:rPr lang="es-ES_tradnl" altLang="it-IT" sz="1200" smtClean="0"/>
              <a:pPr/>
              <a:t>16</a:t>
            </a:fld>
            <a:endParaRPr lang="es-ES_tradnl" altLang="it-IT" sz="12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108B2943-26A6-F14C-8F36-4CE1EFAD7E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1631CFF-BBE1-BC4B-BD50-4499997F7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11535954-F93A-3445-8379-D0E5D7F915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626A96B-3DF5-7341-8871-8E687A7F4450}" type="slidenum">
              <a:rPr lang="es-ES_tradnl" altLang="it-IT" sz="1200" smtClean="0"/>
              <a:pPr/>
              <a:t>17</a:t>
            </a:fld>
            <a:endParaRPr lang="es-ES_tradnl" altLang="it-IT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198B8CC0-CA87-E246-AC91-85D0CB39D2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509F268-4966-2B40-903F-A5CB61BEB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>
            <a:extLst>
              <a:ext uri="{FF2B5EF4-FFF2-40B4-BE49-F238E27FC236}">
                <a16:creationId xmlns:a16="http://schemas.microsoft.com/office/drawing/2014/main" id="{223D91F2-32C5-EE40-BB50-A80737AD3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4ADCA59-5F74-6245-AAEF-3A284F498A9C}" type="slidenum">
              <a:rPr lang="es-ES_tradnl" altLang="it-IT" sz="1200" smtClean="0"/>
              <a:pPr/>
              <a:t>18</a:t>
            </a:fld>
            <a:endParaRPr lang="es-ES_tradnl" altLang="it-IT" sz="1200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A97A5A1D-3B0C-8648-8E74-A5C807D375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30F0908-827D-2C4C-90BD-1F1E22027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0B7BACFE-BA30-3143-ABFE-C60D9BE7F8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1DD6726-0D00-0647-BB01-B0CC580F74F5}" type="slidenum">
              <a:rPr lang="es-ES_tradnl" altLang="it-IT" sz="1200" smtClean="0"/>
              <a:pPr/>
              <a:t>20</a:t>
            </a:fld>
            <a:endParaRPr lang="es-ES_tradnl" altLang="it-IT" sz="1200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D7E9829A-0E11-114D-9B62-658A6CB5D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0A96AFA-4BF2-0B42-AD57-7D117EFFF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>
            <a:extLst>
              <a:ext uri="{FF2B5EF4-FFF2-40B4-BE49-F238E27FC236}">
                <a16:creationId xmlns:a16="http://schemas.microsoft.com/office/drawing/2014/main" id="{20348B25-BCF6-0F47-8F83-DA550CFB52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1A0506-7691-B94F-A620-FD97F1F663E4}" type="slidenum">
              <a:rPr lang="es-ES_tradnl" altLang="it-IT" sz="1200" smtClean="0"/>
              <a:pPr/>
              <a:t>21</a:t>
            </a:fld>
            <a:endParaRPr lang="es-ES_tradnl" altLang="it-IT" sz="1200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950BFE66-6F71-9D4D-987F-910C15AA57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84EF93F-2C76-394C-AAF4-08AD2FC1D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2A91DE6E-E207-2244-A6CF-6FD44A0EC0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E582A8-EF5B-ED41-BCEA-17D219C32705}" type="slidenum">
              <a:rPr lang="es-ES_tradnl" altLang="it-IT" sz="1200" smtClean="0"/>
              <a:pPr/>
              <a:t>2</a:t>
            </a:fld>
            <a:endParaRPr lang="es-ES_tradnl" altLang="it-IT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D929F0B-8FD0-994B-A418-B3FE0F514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7101E39-39C5-894C-9300-D4B8DFCE9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>
            <a:extLst>
              <a:ext uri="{FF2B5EF4-FFF2-40B4-BE49-F238E27FC236}">
                <a16:creationId xmlns:a16="http://schemas.microsoft.com/office/drawing/2014/main" id="{68297824-70C0-604F-91B6-1DA2ED1AF2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A36E3B8-19A0-D545-B6B8-6981B1F09425}" type="slidenum">
              <a:rPr lang="es-ES_tradnl" altLang="it-IT" sz="1200" smtClean="0"/>
              <a:pPr/>
              <a:t>22</a:t>
            </a:fld>
            <a:endParaRPr lang="es-ES_tradnl" altLang="it-IT" sz="1200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653CB339-7325-2246-B3B7-B6D9FE9F7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0793750-5EB5-F24D-AC65-40EC1F4DD9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963E4A58-87EC-6D4D-ACD1-B5BE1DB1D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D3941F-85BB-AB4C-88DD-EE2CF6CAC5AB}" type="slidenum">
              <a:rPr lang="es-ES_tradnl" altLang="it-IT" sz="1200" smtClean="0"/>
              <a:pPr/>
              <a:t>3</a:t>
            </a:fld>
            <a:endParaRPr lang="es-ES_tradnl" altLang="it-IT" sz="120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D0EBBE4E-DC26-F347-AD43-24B838E32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C14CC66-D0E4-124F-9A19-D82E2E2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CD72F19F-AEA5-554E-ACCF-92D8D19429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4DF3525-951D-5F47-9FB2-25F2BC465BD8}" type="slidenum">
              <a:rPr lang="es-ES_tradnl" altLang="it-IT" sz="1200" smtClean="0"/>
              <a:pPr/>
              <a:t>4</a:t>
            </a:fld>
            <a:endParaRPr lang="es-ES_tradnl" altLang="it-IT" sz="120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AD980807-EECE-C944-BC48-29578360BC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F75E22E-6247-E045-B3EE-CBB265B61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B6B9450-BDEC-6242-BCF4-FDC8B2D43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20078E5-F16E-724F-A206-A48B0311D18F}" type="slidenum">
              <a:rPr lang="es-ES_tradnl" altLang="it-IT" sz="1200" smtClean="0"/>
              <a:pPr/>
              <a:t>5</a:t>
            </a:fld>
            <a:endParaRPr lang="es-ES_tradnl" altLang="it-IT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280B380C-5028-0047-B035-561412128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5498F3F-86C7-1D4A-B08B-66D915D5B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AAC68C49-3902-134F-9610-91A468F19F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F076463-D038-4E43-B038-FF2D7C013DE8}" type="slidenum">
              <a:rPr lang="es-ES_tradnl" altLang="it-IT" sz="1200" smtClean="0"/>
              <a:pPr/>
              <a:t>6</a:t>
            </a:fld>
            <a:endParaRPr lang="es-ES_tradnl" altLang="it-IT" sz="1200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E5320721-50E0-004F-BC8E-50843A600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FC09C92-94CD-134E-B1AD-CE1EAA854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CEB5F4BF-A77B-824D-BC52-66A76A7AFB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F0871DA-5E95-8045-BF95-B530B160B710}" type="slidenum">
              <a:rPr lang="es-ES_tradnl" altLang="it-IT" sz="1200" smtClean="0"/>
              <a:pPr/>
              <a:t>7</a:t>
            </a:fld>
            <a:endParaRPr lang="es-ES_tradnl" altLang="it-IT" sz="12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F3627B3-7EE9-C34B-B950-1E8439AAF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5350C7B-59BE-C94A-8102-9ACA412A997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7F35E1E4-812A-B843-A3F1-701025557A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408BCCE-7628-944C-930B-D2A872EB9C9C}" type="slidenum">
              <a:rPr lang="es-ES_tradnl" altLang="it-IT" sz="1200" smtClean="0"/>
              <a:pPr/>
              <a:t>8</a:t>
            </a:fld>
            <a:endParaRPr lang="es-ES_tradnl" altLang="it-IT" sz="1200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0B51ADF-0B03-5442-A9D4-BE7A6FD4F7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FD4CB5B-1B0E-4649-98BF-9A052564D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1772B426-54A0-AD45-9B7D-6477062A5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6C3773-E4E7-CF44-9D1D-8452849F9C6D}" type="slidenum">
              <a:rPr lang="es-ES_tradnl" altLang="it-IT" sz="1200" smtClean="0"/>
              <a:pPr/>
              <a:t>9</a:t>
            </a:fld>
            <a:endParaRPr lang="es-ES_tradnl" altLang="it-IT" sz="120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E609084-B6B7-DC46-B8E5-5D30B70E0C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CEC78D2-2FDA-3340-AFD4-655DBB651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2BA141-1FE5-184F-B845-A66260A184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7BAAE9-F75E-814B-BCF7-E3688EA11E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A13AD5-1FC6-A24F-A7DE-E5CB78F75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79850-9EF7-8F4D-9F4B-D4605289F4AB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3396119215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511475-9E09-4144-8A76-A1C12F268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A7235-80D8-AD49-8C5A-7E273FAF06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5054EB-CE46-8B43-977B-A688826DE0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8F74-D4ED-504A-9CCE-C1B01637A384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4057545551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A81700-32C6-1F4B-B35F-97501A1A09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FFAAF9-88CE-734A-9256-AE7C661F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D6F3D1-2BCC-374E-A2C3-990F02DE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A84D-B2EA-6943-8C8A-A580C8470011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15120237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D54770-8548-204E-A0CA-FFF12E83E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3084EB-5983-A148-96AE-55F030D373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C0595F-046D-7B47-A5A5-D1B820488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1E81B-4B11-C347-B5E5-8C08A3953AA3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4234682586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1BE7CD-8EA4-AF43-B403-31A82DCEA6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B1A059-6DA9-9F4A-AA04-01FFE738E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C8AF92-E8DD-5B4A-819F-D303CD890D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5A30D-03EF-6040-AF11-8F0034E7996E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3382501934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CF76F3-CFDD-1E4D-A273-0A5F0C347E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914F33-BE24-2849-A9D3-11986CFB2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FE5D5-56B7-D14C-93EC-A209EAEF6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E7E6-15B7-2740-8E9E-86C6CB2C0965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2980323077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8AFC104-3803-0646-B04B-5329547F1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E16E90E-C25E-3044-8B4F-4DD9C62B2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B0B9A0-3B14-F947-AEC4-972B98E78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A8A49-31A9-9049-A9D7-7639CB819833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4262502044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BEBE14-76E6-9D46-AEEF-12E35C0487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3B9C5-A936-D443-BFBA-0D87E5502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E3AA926-59CE-BF41-97C2-0D34DBBE2E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7920C-36B9-284C-990F-C2370864CFF3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1728135897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C73506-E7F8-E742-86EF-3EF7106DD6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6C7EB7-9B48-8C47-9889-08328C58A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D98B21-D74A-4F41-8B9F-F4B986A81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34484-7B9C-704D-9989-CD2151086538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1657560209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C9EC2-48DC-5941-B76F-89C932054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242B74-C9AE-6842-B5A6-A2D230FC04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B1625E-5F5D-CF47-8112-06EF3DF7A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AFDE0-DCA2-E24F-9991-A8E8CF2EB79A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4120708002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2185B7-746C-D745-8232-35A8D24DB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54D527-3A4E-0E4A-A0C0-3A0791E4AD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0B1F47-7237-8B42-93E2-2B677CDD0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FA14-30F7-0E40-BFE0-E6F8B5ACD24F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  <p:extLst>
      <p:ext uri="{BB962C8B-B14F-4D97-AF65-F5344CB8AC3E}">
        <p14:creationId xmlns:p14="http://schemas.microsoft.com/office/powerpoint/2010/main" val="4231999982"/>
      </p:ext>
    </p:extLst>
  </p:cSld>
  <p:clrMapOvr>
    <a:masterClrMapping/>
  </p:clrMapOvr>
  <p:transition spd="med">
    <p:comb/>
    <p:sndAc>
      <p:stSnd>
        <p:snd r:embed="rId1" name="Caja registradora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FD8B90-AD24-6949-BE19-800560DD3F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it-IT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EAA9A0-0091-3948-9695-6FACC158F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it-IT"/>
              <a:t>Haga clic para modificar el estilo de texto del patrón</a:t>
            </a:r>
          </a:p>
          <a:p>
            <a:pPr lvl="1"/>
            <a:r>
              <a:rPr lang="es-ES_tradnl" altLang="it-IT"/>
              <a:t>Segundo nivel</a:t>
            </a:r>
          </a:p>
          <a:p>
            <a:pPr lvl="2"/>
            <a:r>
              <a:rPr lang="es-ES_tradnl" altLang="it-IT"/>
              <a:t>Tercer nivel</a:t>
            </a:r>
          </a:p>
          <a:p>
            <a:pPr lvl="3"/>
            <a:r>
              <a:rPr lang="es-ES_tradnl" altLang="it-IT"/>
              <a:t>Cuarto nivel</a:t>
            </a:r>
          </a:p>
          <a:p>
            <a:pPr lvl="4"/>
            <a:r>
              <a:rPr lang="es-ES_tradnl" altLang="it-IT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263CFB-7313-2143-ABEE-C84C037A66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0580F6-B396-5349-B25D-9BCF1E1E18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26793F-8D0F-9F41-B327-AD0201FD4A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/>
            </a:lvl1pPr>
          </a:lstStyle>
          <a:p>
            <a:pPr>
              <a:defRPr/>
            </a:pPr>
            <a:fld id="{6B6EE784-4004-EF49-A46B-29B3B0BBA997}" type="slidenum">
              <a:rPr lang="es-ES_tradnl" altLang="it-IT"/>
              <a:pPr>
                <a:defRPr/>
              </a:pPr>
              <a:t>‹N›</a:t>
            </a:fld>
            <a:endParaRPr lang="es-ES_tradnl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med">
    <p:comb/>
    <p:sndAc>
      <p:stSnd>
        <p:snd r:embed="rId13" name="Caja registradora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xcys.org" TargetMode="External"/><Relationship Id="rId4" Type="http://schemas.openxmlformats.org/officeDocument/2006/relationships/hyperlink" Target="http://www.brotesdeolivo.e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DB5D26F4-EC2C-7546-8E58-4E0CC7702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857250"/>
            <a:ext cx="5829300" cy="857250"/>
          </a:xfrm>
        </p:spPr>
        <p:txBody>
          <a:bodyPr/>
          <a:lstStyle/>
          <a:p>
            <a:pPr eaLnBrk="1" hangingPunct="1"/>
            <a:r>
              <a:rPr lang="ja-JP" altLang="es-ES_tradnl"/>
              <a:t>“</a:t>
            </a:r>
            <a:r>
              <a:rPr lang="es-ES_tradnl" altLang="ja-JP"/>
              <a:t>EL MENSAJE CRISTIANO A TRAVÉS DE LA MÚSICA”</a:t>
            </a:r>
            <a:endParaRPr lang="es-ES_tradnl" altLang="it-IT"/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C81EC12C-47C1-4C4B-AE90-80BF5F9AB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13088" y="4246563"/>
            <a:ext cx="4430712" cy="38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it-IT" sz="2100"/>
              <a:t>Encuentro C</a:t>
            </a:r>
            <a:r>
              <a:rPr lang="es-ES_tradnl" altLang="it-IT" sz="2100"/>
              <a:t>atequesis Huelva.</a:t>
            </a:r>
          </a:p>
          <a:p>
            <a:pPr eaLnBrk="1" hangingPunct="1">
              <a:lnSpc>
                <a:spcPct val="90000"/>
              </a:lnSpc>
            </a:pPr>
            <a:endParaRPr lang="es-ES_tradnl" altLang="it-IT" sz="21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                               </a:t>
            </a:r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5B0BE630-A6BA-F24D-9F7D-D39E9A992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114300"/>
            <a:ext cx="5829300" cy="857250"/>
          </a:xfrm>
        </p:spPr>
        <p:txBody>
          <a:bodyPr/>
          <a:lstStyle/>
          <a:p>
            <a:pPr eaLnBrk="1" hangingPunct="1"/>
            <a:r>
              <a:rPr lang="es-ES_tradnl" altLang="it-IT"/>
              <a:t>A MOVERSE! 3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80DE981A-E8BC-1D4A-B959-3F3098048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974725"/>
            <a:ext cx="5943600" cy="3829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MUEVE TU VOZ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ESTA ES TU VOZ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ELLA TE SIRVE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PARA HABLAR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PARA CANTAR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PARA GRITAR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Y ENCONTRAR A LOS DEM</a:t>
            </a:r>
            <a:r>
              <a:rPr lang="es-ES_tradnl" altLang="ja-JP" sz="2100"/>
              <a:t>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DA LAS GRACIAS A DIOS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POR TU VOZ (X3)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Y UTILIZA SIEMPRE TU VOZ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PARA ENCONTRAR A LOS DEM</a:t>
            </a:r>
            <a:r>
              <a:rPr lang="es-ES_tradnl" altLang="ja-JP" sz="2100"/>
              <a:t>ÁS</a:t>
            </a:r>
            <a:endParaRPr lang="es-ES_tradnl" altLang="it-IT" sz="2100"/>
          </a:p>
          <a:p>
            <a:pPr eaLnBrk="1" hangingPunct="1">
              <a:lnSpc>
                <a:spcPct val="90000"/>
              </a:lnSpc>
            </a:pPr>
            <a:endParaRPr lang="es-ES_tradnl" altLang="it-IT" sz="21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D71E9777-8643-CA4B-86E8-58C57EC17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228600"/>
            <a:ext cx="5715000" cy="742950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it-IT" sz="2250"/>
              <a:t>EL AMOR LO ARREGLA TODO</a:t>
            </a:r>
            <a:endParaRPr lang="es-ES_tradnl" altLang="it-IT"/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5700D472-53DE-EE45-A94D-E0AF2D5D3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650" y="742950"/>
            <a:ext cx="5715000" cy="4171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s-ES_tradnl" altLang="it-IT" sz="15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NO IMPORTA SI DUDO,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NO IMPORTA SI CAIGO,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NO IMPORTA SI FALLO,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SI QUIERO CAMBIAR.</a:t>
            </a:r>
          </a:p>
          <a:p>
            <a:pPr eaLnBrk="1" hangingPunct="1">
              <a:lnSpc>
                <a:spcPct val="90000"/>
              </a:lnSpc>
            </a:pPr>
            <a:endParaRPr lang="es-ES_tradnl" altLang="it-IT" sz="15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VOY BIEN CUANDO ESCUCHO,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VOY BIEN CUANDO ABRAZO,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VOY BIEN CUANDO AYUDO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SI BUSCO AMAR.</a:t>
            </a:r>
          </a:p>
          <a:p>
            <a:pPr eaLnBrk="1" hangingPunct="1">
              <a:lnSpc>
                <a:spcPct val="90000"/>
              </a:lnSpc>
            </a:pPr>
            <a:endParaRPr lang="es-ES_tradnl" altLang="it-IT" sz="15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EL AMOR LO CURA TODO,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EL AMOR PERDONA TODO,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EL AMOR LO ARREGLA TODO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Y, PA CAMINAR,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1500">
                <a:latin typeface="Times New Roman" panose="02020603050405020304" pitchFamily="18" charset="0"/>
              </a:rPr>
              <a:t>LA GASOLINA SIEMPRE ES AMAR.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altLang="it-IT" sz="1500"/>
          </a:p>
        </p:txBody>
      </p:sp>
    </p:spTree>
  </p:cSld>
  <p:clrMapOvr>
    <a:masterClrMapping/>
  </p:clrMapOvr>
  <p:transition spd="med">
    <p:comb/>
    <p:sndAc>
      <p:stSnd>
        <p:snd r:embed="rId2" name="Caja registradora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51EA5ABB-9129-3B43-8F8D-D52369495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285750"/>
            <a:ext cx="5486400" cy="685800"/>
          </a:xfrm>
        </p:spPr>
        <p:txBody>
          <a:bodyPr/>
          <a:lstStyle/>
          <a:p>
            <a:pPr eaLnBrk="1" hangingPunct="1"/>
            <a:r>
              <a:rPr lang="es-ES_tradnl" altLang="it-IT" sz="2700"/>
              <a:t>M</a:t>
            </a:r>
            <a:r>
              <a:rPr lang="es-ES_tradnl" altLang="ja-JP" sz="2700"/>
              <a:t>ÚSICA PARA TODO…</a:t>
            </a:r>
            <a:br>
              <a:rPr lang="es-ES_tradnl" altLang="ja-JP" sz="2700"/>
            </a:br>
            <a:r>
              <a:rPr lang="es-ES_tradnl" altLang="ja-JP" sz="2700"/>
              <a:t>IMPORTANTE EN TODO</a:t>
            </a:r>
            <a:endParaRPr lang="es-ES_tradnl" altLang="it-IT"/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2CC033E1-3FAB-1549-BAAA-6A42625D7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650" y="1200150"/>
            <a:ext cx="5829300" cy="3771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altLang="it-IT" sz="1875"/>
              <a:t>Para el final de una celebraci</a:t>
            </a:r>
            <a:r>
              <a:rPr lang="es-ES_tradnl" altLang="ja-JP" sz="1875"/>
              <a:t>ón religiosa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Para la fiesta fin de curso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Para la llegada de la marcha solidaria de 10 kilómetros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Como regalo!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Para iniciar una reunión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Como fondo de una entrevista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ja-JP" sz="1875"/>
              <a:t>Para despedir a alguien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it-IT" sz="1875"/>
              <a:t>Para relajarse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it-IT" sz="1875"/>
              <a:t>Para divertirse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it-IT" sz="1875"/>
              <a:t>Para rezar</a:t>
            </a:r>
            <a:endParaRPr lang="es-ES_tradnl" altLang="it-IT" sz="210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altLang="it-IT" sz="2100"/>
              <a:t>TU LISTA PERSONAL (sin pensar en nadie)</a:t>
            </a:r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4E50BA9F-478F-8B42-8219-7A5BF4D36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857250"/>
            <a:ext cx="5772150" cy="1600200"/>
          </a:xfrm>
        </p:spPr>
        <p:txBody>
          <a:bodyPr/>
          <a:lstStyle/>
          <a:p>
            <a:pPr eaLnBrk="1" hangingPunct="1"/>
            <a:r>
              <a:rPr lang="es-ES_tradnl" altLang="it-IT"/>
              <a:t>COMPROMISO, SOLIDARIDAD, PARTICIPACI</a:t>
            </a:r>
            <a:r>
              <a:rPr lang="es-ES_tradnl" altLang="ja-JP"/>
              <a:t>ÓN, </a:t>
            </a:r>
            <a:br>
              <a:rPr lang="es-ES_tradnl" altLang="ja-JP"/>
            </a:br>
            <a:r>
              <a:rPr lang="es-ES_tradnl" altLang="ja-JP"/>
              <a:t>VIDA INTENSA</a:t>
            </a:r>
            <a:br>
              <a:rPr lang="es-ES_tradnl" altLang="ja-JP"/>
            </a:br>
            <a:r>
              <a:rPr lang="es-ES_tradnl" altLang="ja-JP"/>
              <a:t>… X EL REINO</a:t>
            </a:r>
            <a:br>
              <a:rPr lang="es-ES_tradnl" altLang="ja-JP"/>
            </a:br>
            <a:r>
              <a:rPr lang="es-ES_tradnl" altLang="ja-JP"/>
              <a:t>EL REINADO …</a:t>
            </a:r>
            <a:endParaRPr lang="es-ES_tradnl" altLang="it-IT"/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2938FC4F-8BD3-704B-AC34-A04B48BF21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4500" y="3314700"/>
            <a:ext cx="6057900" cy="2114550"/>
          </a:xfrm>
        </p:spPr>
        <p:txBody>
          <a:bodyPr/>
          <a:lstStyle/>
          <a:p>
            <a:pPr eaLnBrk="1" hangingPunct="1"/>
            <a:r>
              <a:rPr lang="es-ES_tradnl" altLang="it-IT"/>
              <a:t>IDEALISMO</a:t>
            </a:r>
          </a:p>
          <a:p>
            <a:pPr eaLnBrk="1" hangingPunct="1"/>
            <a:r>
              <a:rPr lang="es-ES_tradnl" altLang="it-IT"/>
              <a:t>ESPIRITUALIDAD INTELIGENCIA</a:t>
            </a:r>
          </a:p>
          <a:p>
            <a:pPr eaLnBrk="1" hangingPunct="1"/>
            <a:r>
              <a:rPr lang="es-ES_tradnl" altLang="it-IT"/>
              <a:t>CAMBIO DEL MUNDO</a:t>
            </a:r>
          </a:p>
          <a:p>
            <a:pPr eaLnBrk="1" hangingPunct="1"/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DA8B1CA4-716F-7D4E-AE71-145F16593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INSTRUMENTOS MUSICALES en Catequesis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3048F093-A03A-FE4B-AAC5-DD86A77C6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50" y="1600200"/>
            <a:ext cx="5829300" cy="3086100"/>
          </a:xfrm>
        </p:spPr>
        <p:txBody>
          <a:bodyPr/>
          <a:lstStyle/>
          <a:p>
            <a:pPr eaLnBrk="1" hangingPunct="1"/>
            <a:r>
              <a:rPr lang="es-ES_tradnl" altLang="it-IT"/>
              <a:t>Es maravilloso, pero engancha y cansa</a:t>
            </a:r>
          </a:p>
          <a:p>
            <a:pPr eaLnBrk="1" hangingPunct="1"/>
            <a:r>
              <a:rPr lang="es-ES_tradnl" altLang="it-IT"/>
              <a:t>Tener una raz</a:t>
            </a:r>
            <a:r>
              <a:rPr lang="es-ES_tradnl" altLang="ja-JP"/>
              <a:t>ón, una excusa</a:t>
            </a:r>
          </a:p>
          <a:p>
            <a:pPr eaLnBrk="1" hangingPunct="1"/>
            <a:r>
              <a:rPr lang="es-ES_tradnl" altLang="it-IT"/>
              <a:t>Fijar determinadas fechas</a:t>
            </a:r>
            <a:endParaRPr lang="es-ES_tradnl" altLang="ja-JP"/>
          </a:p>
          <a:p>
            <a:pPr eaLnBrk="1" hangingPunct="1"/>
            <a:r>
              <a:rPr lang="es-ES_tradnl" altLang="ja-JP"/>
              <a:t>Preparar bien alguna canción en concreto</a:t>
            </a:r>
          </a:p>
          <a:p>
            <a:pPr eaLnBrk="1" hangingPunct="1"/>
            <a:r>
              <a:rPr lang="es-ES_tradnl" altLang="ja-JP"/>
              <a:t>Si lo montan ellos, mejor (después de motivarlo…)</a:t>
            </a:r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6E08D143-2C4B-1943-A0C6-75B1A2449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MATERIALES</a:t>
            </a:r>
          </a:p>
        </p:txBody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F375D99C-9382-A448-8E15-BD145A697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057400"/>
            <a:ext cx="5829300" cy="3086100"/>
          </a:xfrm>
        </p:spPr>
        <p:txBody>
          <a:bodyPr/>
          <a:lstStyle/>
          <a:p>
            <a:pPr eaLnBrk="1" hangingPunct="1"/>
            <a:r>
              <a:rPr lang="es-ES_tradnl" altLang="it-IT"/>
              <a:t>CON LA M</a:t>
            </a:r>
            <a:r>
              <a:rPr lang="es-ES_tradnl" altLang="ja-JP"/>
              <a:t>ÚSICA A OTRA PARTE</a:t>
            </a:r>
          </a:p>
          <a:p>
            <a:pPr eaLnBrk="1" hangingPunct="1"/>
            <a:r>
              <a:rPr lang="es-ES_tradnl" altLang="ja-JP"/>
              <a:t>PASÁRSELO BIEN</a:t>
            </a:r>
          </a:p>
          <a:p>
            <a:pPr eaLnBrk="1" hangingPunct="1"/>
            <a:r>
              <a:rPr lang="es-ES_tradnl" altLang="ja-JP"/>
              <a:t>EL AMOR LO ARREGLA TODO</a:t>
            </a:r>
          </a:p>
          <a:p>
            <a:pPr eaLnBrk="1" hangingPunct="1"/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65BA7981-D8A8-384D-AF1F-CED1D9B59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914400"/>
            <a:ext cx="5829300" cy="857250"/>
          </a:xfrm>
        </p:spPr>
        <p:txBody>
          <a:bodyPr/>
          <a:lstStyle/>
          <a:p>
            <a:pPr eaLnBrk="1" hangingPunct="1"/>
            <a:r>
              <a:rPr lang="es-ES_tradnl" altLang="it-IT"/>
              <a:t>WWW.VALIVAN.COM</a:t>
            </a:r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DB7972EF-6310-5646-9B97-F11D85CF9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5950" y="1885950"/>
            <a:ext cx="5600700" cy="2686050"/>
          </a:xfrm>
        </p:spPr>
        <p:txBody>
          <a:bodyPr/>
          <a:lstStyle/>
          <a:p>
            <a:pPr eaLnBrk="1" hangingPunct="1"/>
            <a:endParaRPr lang="es-ES_tradnl" altLang="it-IT"/>
          </a:p>
          <a:p>
            <a:pPr eaLnBrk="1" hangingPunct="1"/>
            <a:r>
              <a:rPr lang="es-ES_tradnl" altLang="it-IT"/>
              <a:t>LA CASITA SOBRE LA ROCA</a:t>
            </a:r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D659126A-9AE1-F74C-A1C3-F84D6B7AB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5900" y="195263"/>
            <a:ext cx="6057900" cy="4319587"/>
          </a:xfrm>
        </p:spPr>
        <p:txBody>
          <a:bodyPr/>
          <a:lstStyle/>
          <a:p>
            <a:pPr eaLnBrk="1" hangingPunct="1"/>
            <a:r>
              <a:rPr lang="es-ES_tradnl" altLang="it-IT"/>
              <a:t>Bandas Internacionales </a:t>
            </a:r>
            <a:br>
              <a:rPr lang="es-ES_tradnl" altLang="it-IT"/>
            </a:br>
            <a:br>
              <a:rPr lang="es-ES_tradnl" altLang="it-IT"/>
            </a:br>
            <a:r>
              <a:rPr lang="es-ES_tradnl" altLang="it-IT"/>
              <a:t>DELIRIOUS</a:t>
            </a:r>
            <a:br>
              <a:rPr lang="es-ES_tradnl" altLang="it-IT"/>
            </a:br>
            <a:r>
              <a:rPr lang="es-ES_tradnl" altLang="it-IT"/>
              <a:t>HILLSONG</a:t>
            </a:r>
            <a:br>
              <a:rPr lang="es-ES_tradnl" altLang="it-IT"/>
            </a:br>
            <a:r>
              <a:rPr lang="es-ES_tradnl" altLang="it-IT"/>
              <a:t>ROSA DE SARON</a:t>
            </a: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45C67425-A64A-C14E-BF98-236729D90C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3829050"/>
            <a:ext cx="5600700" cy="30861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_tradnl" altLang="it-IT" sz="3375"/>
              <a:t>MUMFORD &amp; SONGS</a:t>
            </a:r>
            <a:endParaRPr lang="es-ES_tradnl" altLang="it-IT"/>
          </a:p>
          <a:p>
            <a:pPr eaLnBrk="1" hangingPunct="1">
              <a:buFontTx/>
              <a:buNone/>
              <a:defRPr/>
            </a:pPr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2152EF62-62E2-C341-A25F-A178DFD14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3050" y="171450"/>
            <a:ext cx="5886450" cy="971550"/>
          </a:xfrm>
        </p:spPr>
        <p:txBody>
          <a:bodyPr/>
          <a:lstStyle/>
          <a:p>
            <a:pPr eaLnBrk="1" hangingPunct="1"/>
            <a:r>
              <a:rPr lang="es-ES_tradnl" altLang="it-IT"/>
              <a:t>CANTAUTORXS</a:t>
            </a:r>
          </a:p>
        </p:txBody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1C638642-CBE5-AE45-A2ED-E51FB397A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844550"/>
            <a:ext cx="6000750" cy="41576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_tradnl" altLang="it-IT" sz="2100"/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MARTÍN VALVERDE (comentarios)</a:t>
            </a:r>
            <a:endParaRPr lang="es-ES_tradnl" altLang="it-IT" sz="2100"/>
          </a:p>
          <a:p>
            <a:pPr eaLnBrk="1" hangingPunct="1">
              <a:lnSpc>
                <a:spcPct val="90000"/>
              </a:lnSpc>
            </a:pPr>
            <a:r>
              <a:rPr lang="es-ES_tradnl" altLang="it-IT" sz="2100"/>
              <a:t>LUIS GUITARRA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it-IT" sz="2100"/>
              <a:t>JESÚS CABELLO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it-IT" sz="2100"/>
              <a:t>ALVARO FRAILE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it-IT" sz="2100"/>
              <a:t>RAFA S</a:t>
            </a:r>
            <a:r>
              <a:rPr lang="es-ES_tradnl" altLang="ja-JP" sz="2100"/>
              <a:t>ÁNCHEZ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NICO MONTERO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NICO HERNÁNDEZ (180 grados + HG)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GABI SUÑER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PEDRO SOSA</a:t>
            </a:r>
          </a:p>
          <a:p>
            <a:pPr eaLnBrk="1" hangingPunct="1">
              <a:lnSpc>
                <a:spcPct val="90000"/>
              </a:lnSpc>
            </a:pPr>
            <a:endParaRPr lang="es-ES_tradnl" altLang="ja-JP" sz="2100"/>
          </a:p>
          <a:p>
            <a:pPr eaLnBrk="1" hangingPunct="1">
              <a:lnSpc>
                <a:spcPct val="90000"/>
              </a:lnSpc>
            </a:pPr>
            <a:endParaRPr lang="es-ES_tradnl" altLang="it-IT" sz="2100"/>
          </a:p>
          <a:p>
            <a:pPr eaLnBrk="1" hangingPunct="1">
              <a:lnSpc>
                <a:spcPct val="90000"/>
              </a:lnSpc>
            </a:pPr>
            <a:endParaRPr lang="es-ES_tradnl" altLang="it-IT" sz="21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altLang="it-IT" sz="21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altLang="it-IT" sz="21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Marcador de contenido 2">
            <a:extLst>
              <a:ext uri="{FF2B5EF4-FFF2-40B4-BE49-F238E27FC236}">
                <a16:creationId xmlns:a16="http://schemas.microsoft.com/office/drawing/2014/main" id="{308C6D1C-7C96-1447-9199-A785E905D9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57350" y="465138"/>
            <a:ext cx="5829300" cy="41068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_tradnl" altLang="it-IT"/>
          </a:p>
          <a:p>
            <a:pPr eaLnBrk="1" hangingPunct="1">
              <a:lnSpc>
                <a:spcPct val="90000"/>
              </a:lnSpc>
            </a:pPr>
            <a:r>
              <a:rPr lang="es-ES_tradnl" altLang="it-IT"/>
              <a:t>UNAI QUIRÓS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it-IT"/>
              <a:t>KIKI TROIA</a:t>
            </a:r>
          </a:p>
          <a:p>
            <a:r>
              <a:rPr lang="es-ES" altLang="it-IT"/>
              <a:t>OSCAR SANTOS</a:t>
            </a:r>
          </a:p>
          <a:p>
            <a:r>
              <a:rPr lang="es-ES" altLang="it-IT"/>
              <a:t>JOSE IBAÑEZ</a:t>
            </a:r>
          </a:p>
          <a:p>
            <a:r>
              <a:rPr lang="es-ES" altLang="it-IT"/>
              <a:t>RUBEN DE LIS</a:t>
            </a:r>
          </a:p>
          <a:p>
            <a:r>
              <a:rPr lang="es-ES" altLang="it-IT"/>
              <a:t>AMANECER</a:t>
            </a:r>
          </a:p>
          <a:p>
            <a:r>
              <a:rPr lang="es-ES_tradnl" altLang="it-IT"/>
              <a:t>AMPARO NAVARRO</a:t>
            </a:r>
            <a:endParaRPr lang="es-ES" altLang="it-IT"/>
          </a:p>
          <a:p>
            <a:r>
              <a:rPr lang="es-ES_tradnl" altLang="it-IT"/>
              <a:t>ALEX SANPEDRO</a:t>
            </a:r>
          </a:p>
          <a:p>
            <a:endParaRPr lang="es-ES" altLang="it-IT"/>
          </a:p>
        </p:txBody>
      </p:sp>
    </p:spTree>
  </p:cSld>
  <p:clrMapOvr>
    <a:masterClrMapping/>
  </p:clrMapOvr>
  <p:transition spd="med">
    <p:comb/>
    <p:sndAc>
      <p:stSnd>
        <p:snd r:embed="rId2" name="Caja registradora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34D6CDF-5662-4549-89CD-009C18733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457200"/>
            <a:ext cx="5829300" cy="1428750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it-IT" sz="3375">
                <a:effectLst>
                  <a:outerShdw blurRad="38100" dist="38100" dir="2700000" algn="tl">
                    <a:srgbClr val="FFFFFF"/>
                  </a:outerShdw>
                </a:effectLst>
              </a:rPr>
              <a:t>Una canci</a:t>
            </a:r>
            <a:r>
              <a:rPr lang="es-ES_tradnl" altLang="ja-JP" sz="3375">
                <a:effectLst>
                  <a:outerShdw blurRad="38100" dist="38100" dir="2700000" algn="tl">
                    <a:srgbClr val="FFFFFF"/>
                  </a:outerShdw>
                </a:effectLst>
              </a:rPr>
              <a:t>ón</a:t>
            </a:r>
            <a:endParaRPr lang="es-ES_tradnl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8905FA-1942-084F-A5E1-8730CFC12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075" y="2355850"/>
            <a:ext cx="4664075" cy="588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s-ES_tradnl" altLang="it-IT" sz="3225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BIOGRAF</a:t>
            </a:r>
            <a:r>
              <a:rPr lang="es-ES_tradnl" altLang="ja-JP" sz="3225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ÍA MUSICAL</a:t>
            </a:r>
            <a:endParaRPr lang="es-ES_tradnl" altLang="it-IT" sz="1800" dirty="0"/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ADFDE3E2-6215-0649-A03D-351453034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0" y="3721100"/>
            <a:ext cx="531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s-ES" altLang="it-IT" sz="18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73943161-E234-AB42-B682-F0471CBF9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MATERIALES LATINOS</a:t>
            </a:r>
          </a:p>
        </p:txBody>
      </p:sp>
      <p:sp>
        <p:nvSpPr>
          <p:cNvPr id="51202" name="Rectangle 3">
            <a:extLst>
              <a:ext uri="{FF2B5EF4-FFF2-40B4-BE49-F238E27FC236}">
                <a16:creationId xmlns:a16="http://schemas.microsoft.com/office/drawing/2014/main" id="{4E0B220F-C4F1-E74E-9794-3EF30717C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MARCELA G</a:t>
            </a:r>
            <a:r>
              <a:rPr lang="es-ES_tradnl" altLang="ja-JP"/>
              <a:t>ÁNDARA</a:t>
            </a:r>
          </a:p>
          <a:p>
            <a:pPr eaLnBrk="1" hangingPunct="1"/>
            <a:r>
              <a:rPr lang="es-ES_tradnl" altLang="ja-JP"/>
              <a:t>JESUS ADRIAN ROMERO</a:t>
            </a:r>
          </a:p>
          <a:p>
            <a:pPr eaLnBrk="1" hangingPunct="1"/>
            <a:r>
              <a:rPr lang="es-ES_tradnl" altLang="ja-JP"/>
              <a:t>MARCOS VIDAL</a:t>
            </a:r>
          </a:p>
          <a:p>
            <a:pPr eaLnBrk="1" hangingPunct="1"/>
            <a:r>
              <a:rPr lang="es-ES_tradnl" altLang="ja-JP"/>
              <a:t>ROJO… LO LATINO</a:t>
            </a:r>
          </a:p>
          <a:p>
            <a:pPr eaLnBrk="1" hangingPunct="1"/>
            <a:r>
              <a:rPr lang="es-ES_tradnl" altLang="ja-JP"/>
              <a:t>ATHENAS</a:t>
            </a:r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>
            <a:extLst>
              <a:ext uri="{FF2B5EF4-FFF2-40B4-BE49-F238E27FC236}">
                <a16:creationId xmlns:a16="http://schemas.microsoft.com/office/drawing/2014/main" id="{EB289F32-45B8-834C-B301-9BEFEF786D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altLang="it-IT" sz="2850"/>
              <a:t>MUSICAS PARA MEDITAR O ANIMAR A REZAR</a:t>
            </a:r>
            <a:endParaRPr lang="es-ES_tradnl" altLang="it-IT"/>
          </a:p>
        </p:txBody>
      </p:sp>
      <p:sp>
        <p:nvSpPr>
          <p:cNvPr id="53250" name="Rectangle 3">
            <a:extLst>
              <a:ext uri="{FF2B5EF4-FFF2-40B4-BE49-F238E27FC236}">
                <a16:creationId xmlns:a16="http://schemas.microsoft.com/office/drawing/2014/main" id="{09C14246-2DE7-4E44-8E18-02D475D91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650" y="1485900"/>
            <a:ext cx="5829300" cy="3086100"/>
          </a:xfrm>
        </p:spPr>
        <p:txBody>
          <a:bodyPr/>
          <a:lstStyle/>
          <a:p>
            <a:pPr eaLnBrk="1" hangingPunct="1"/>
            <a:r>
              <a:rPr lang="es-ES_tradnl" altLang="it-IT"/>
              <a:t>BROTES DE OLIVO. </a:t>
            </a:r>
            <a:r>
              <a:rPr lang="es-ES_tradnl" altLang="it-IT">
                <a:hlinkClick r:id="rId4"/>
              </a:rPr>
              <a:t>www.brotesdeolivo.es</a:t>
            </a:r>
            <a:r>
              <a:rPr lang="es-ES_tradnl" altLang="it-IT"/>
              <a:t> </a:t>
            </a:r>
          </a:p>
          <a:p>
            <a:pPr eaLnBrk="1" hangingPunct="1"/>
            <a:r>
              <a:rPr lang="es-ES_tradnl" altLang="it-IT"/>
              <a:t>Glenda. </a:t>
            </a:r>
          </a:p>
          <a:p>
            <a:pPr eaLnBrk="1" hangingPunct="1"/>
            <a:r>
              <a:rPr lang="es-ES_tradnl" altLang="it-IT"/>
              <a:t>IXCYS . </a:t>
            </a:r>
            <a:r>
              <a:rPr lang="es-ES_tradnl" altLang="it-IT">
                <a:hlinkClick r:id="rId5"/>
              </a:rPr>
              <a:t>www.ixcys.org</a:t>
            </a:r>
            <a:endParaRPr lang="es-ES_tradnl" altLang="it-IT"/>
          </a:p>
          <a:p>
            <a:pPr eaLnBrk="1" hangingPunct="1"/>
            <a:r>
              <a:rPr lang="es-ES_tradnl" altLang="it-IT"/>
              <a:t>TOÑO CASADO</a:t>
            </a:r>
          </a:p>
          <a:p>
            <a:pPr eaLnBrk="1" hangingPunct="1"/>
            <a:r>
              <a:rPr lang="es-ES_tradnl" altLang="it-IT"/>
              <a:t>AIM KAREM</a:t>
            </a:r>
          </a:p>
          <a:p>
            <a:pPr eaLnBrk="1" hangingPunct="1"/>
            <a:r>
              <a:rPr lang="es-ES_tradnl" altLang="it-IT"/>
              <a:t>AAIRA</a:t>
            </a:r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5AF97480-C152-9044-8090-72F53021B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RAP, HIP-HOP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82508497-730E-3941-A594-DC6F8E6AA7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NFTW (Not From These World)</a:t>
            </a:r>
          </a:p>
          <a:p>
            <a:pPr eaLnBrk="1" hangingPunct="1"/>
            <a:r>
              <a:rPr lang="es-ES_tradnl" altLang="it-IT"/>
              <a:t>GRILEX</a:t>
            </a:r>
          </a:p>
          <a:p>
            <a:pPr eaLnBrk="1" hangingPunct="1"/>
            <a:r>
              <a:rPr lang="es-ES_tradnl" altLang="it-IT"/>
              <a:t>FRESH S</a:t>
            </a:r>
            <a:r>
              <a:rPr lang="es-ES_tradnl" altLang="ja-JP"/>
              <a:t>ÁNCHEZ &amp; STELION</a:t>
            </a:r>
            <a:endParaRPr lang="es-ES_tradnl" altLang="it-IT"/>
          </a:p>
          <a:p>
            <a:pPr eaLnBrk="1" hangingPunct="1"/>
            <a:r>
              <a:rPr lang="es-ES_tradnl" altLang="it-IT"/>
              <a:t>SMDANI … Daniel Pajuelo</a:t>
            </a:r>
          </a:p>
          <a:p>
            <a:pPr eaLnBrk="1" hangingPunct="1"/>
            <a:r>
              <a:rPr lang="es-ES_tradnl" altLang="it-IT"/>
              <a:t>JOE MEL</a:t>
            </a:r>
            <a:r>
              <a:rPr lang="es-ES_tradnl" altLang="ja-JP"/>
              <a:t>ÉNDEZ</a:t>
            </a:r>
          </a:p>
          <a:p>
            <a:pPr eaLnBrk="1" hangingPunct="1"/>
            <a:r>
              <a:rPr lang="es-ES_tradnl" altLang="ja-JP"/>
              <a:t>NACH</a:t>
            </a:r>
          </a:p>
          <a:p>
            <a:pPr eaLnBrk="1" hangingPunct="1"/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ítulo 1">
            <a:extLst>
              <a:ext uri="{FF2B5EF4-FFF2-40B4-BE49-F238E27FC236}">
                <a16:creationId xmlns:a16="http://schemas.microsoft.com/office/drawing/2014/main" id="{F378C05C-D52B-564C-B4B4-EF684ED10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it-IT"/>
              <a:t>Hay mucho bueno x ahí</a:t>
            </a:r>
          </a:p>
        </p:txBody>
      </p:sp>
      <p:sp>
        <p:nvSpPr>
          <p:cNvPr id="57346" name="Marcador de contenido 2">
            <a:extLst>
              <a:ext uri="{FF2B5EF4-FFF2-40B4-BE49-F238E27FC236}">
                <a16:creationId xmlns:a16="http://schemas.microsoft.com/office/drawing/2014/main" id="{5FC4F957-3CA0-4141-99D3-F0D9ECDBD2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it-IT"/>
              <a:t>ROZALEN  (Puerta Violeta)</a:t>
            </a:r>
          </a:p>
          <a:p>
            <a:pPr eaLnBrk="1" hangingPunct="1"/>
            <a:r>
              <a:rPr lang="es-ES" altLang="it-IT"/>
              <a:t>PEDRO GUERRA  (debajo del puente)</a:t>
            </a:r>
          </a:p>
          <a:p>
            <a:pPr eaLnBrk="1" hangingPunct="1"/>
            <a:r>
              <a:rPr lang="es-ES" altLang="it-IT"/>
              <a:t>… ACABAR ESTA LISTA INMENSA ENTRE TODXS …</a:t>
            </a:r>
          </a:p>
          <a:p>
            <a:pPr eaLnBrk="1" hangingPunct="1"/>
            <a:endParaRPr lang="es-ES" altLang="it-IT"/>
          </a:p>
        </p:txBody>
      </p:sp>
    </p:spTree>
  </p:cSld>
  <p:clrMapOvr>
    <a:masterClrMapping/>
  </p:clrMapOvr>
  <p:transition spd="med">
    <p:comb/>
    <p:sndAc>
      <p:stSnd>
        <p:snd r:embed="rId2" name="Caja registradora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ítulo 1">
            <a:extLst>
              <a:ext uri="{FF2B5EF4-FFF2-40B4-BE49-F238E27FC236}">
                <a16:creationId xmlns:a16="http://schemas.microsoft.com/office/drawing/2014/main" id="{8075CD09-9CEF-0A4D-8D0D-DD159150E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8288"/>
            <a:ext cx="7772400" cy="857250"/>
          </a:xfrm>
        </p:spPr>
        <p:txBody>
          <a:bodyPr/>
          <a:lstStyle/>
          <a:p>
            <a:pPr eaLnBrk="1" hangingPunct="1"/>
            <a:r>
              <a:rPr lang="es-ES" altLang="it-IT"/>
              <a:t>LA MÚSICA ES UN DON</a:t>
            </a:r>
          </a:p>
        </p:txBody>
      </p:sp>
      <p:sp>
        <p:nvSpPr>
          <p:cNvPr id="57346" name="Marcador de contenido 2">
            <a:extLst>
              <a:ext uri="{FF2B5EF4-FFF2-40B4-BE49-F238E27FC236}">
                <a16:creationId xmlns:a16="http://schemas.microsoft.com/office/drawing/2014/main" id="{F5067034-0A83-814E-BBB7-0EAE728F1F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1152525"/>
            <a:ext cx="6478588" cy="3775075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it-IT" dirty="0"/>
              <a:t>UN DON QUE TODAS Y TODOS TENEMOS Y DISFRUTAMOS…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it-IT" dirty="0"/>
              <a:t>UN DON QUE LLEGA A DONDE NO LLEGAN OTRAS COSAS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it-IT" dirty="0"/>
              <a:t>ALGO SIN LO QUE NO PODRÍAMOS VIVIR.</a:t>
            </a:r>
          </a:p>
          <a:p>
            <a:pPr marL="273050" indent="-254000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it-IT" dirty="0"/>
              <a:t>ALGO QU SE CUELA A LA VEZ EN LA CABEZA Y LA EMOCIÓN.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endParaRPr lang="es-ES" altLang="it-IT" dirty="0"/>
          </a:p>
        </p:txBody>
      </p:sp>
    </p:spTree>
  </p:cSld>
  <p:clrMapOvr>
    <a:masterClrMapping/>
  </p:clrMapOvr>
  <p:transition spd="med">
    <p:comb/>
    <p:sndAc>
      <p:stSnd>
        <p:snd r:embed="rId2" name="Caja registradora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>
            <a:extLst>
              <a:ext uri="{FF2B5EF4-FFF2-40B4-BE49-F238E27FC236}">
                <a16:creationId xmlns:a16="http://schemas.microsoft.com/office/drawing/2014/main" id="{4DA8C437-158F-A446-88F2-98ADD325CA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87563" y="1382713"/>
            <a:ext cx="5143500" cy="2514600"/>
          </a:xfrm>
        </p:spPr>
        <p:txBody>
          <a:bodyPr/>
          <a:lstStyle/>
          <a:p>
            <a:pPr eaLnBrk="1" hangingPunct="1"/>
            <a:endParaRPr lang="es-ES_tradnl" altLang="ja-JP"/>
          </a:p>
          <a:p>
            <a:pPr eaLnBrk="1" hangingPunct="1"/>
            <a:r>
              <a:rPr lang="es-ES_tradnl" altLang="ja-JP"/>
              <a:t>ESCUCHAR</a:t>
            </a:r>
          </a:p>
          <a:p>
            <a:pPr eaLnBrk="1" hangingPunct="1"/>
            <a:r>
              <a:rPr lang="es-ES_tradnl" altLang="ja-JP"/>
              <a:t>COMPRENDER </a:t>
            </a:r>
          </a:p>
          <a:p>
            <a:pPr eaLnBrk="1" hangingPunct="1"/>
            <a:r>
              <a:rPr lang="es-ES_tradnl" altLang="ja-JP"/>
              <a:t>DEVOLVER</a:t>
            </a:r>
          </a:p>
          <a:p>
            <a:pPr eaLnBrk="1" hangingPunct="1"/>
            <a:endParaRPr lang="es-ES_tradnl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45CFC4E-3EA0-3A4F-B9FA-9F6AC1D21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86200"/>
            <a:ext cx="5029200" cy="635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s-ES_tradnl" altLang="it-IT" sz="3525">
                <a:effectLst>
                  <a:outerShdw blurRad="38100" dist="38100" dir="2700000" algn="tl">
                    <a:srgbClr val="FFFFFF"/>
                  </a:outerShdw>
                </a:effectLst>
              </a:rPr>
              <a:t>CREAR V</a:t>
            </a:r>
            <a:r>
              <a:rPr lang="es-ES_tradnl" altLang="ja-JP" sz="3525">
                <a:effectLst>
                  <a:outerShdw blurRad="38100" dist="38100" dir="2700000" algn="tl">
                    <a:srgbClr val="FFFFFF"/>
                  </a:outerShdw>
                </a:effectLst>
              </a:rPr>
              <a:t>ÍNCULOS</a:t>
            </a:r>
            <a:endParaRPr lang="es-ES_tradnl" altLang="it-IT" sz="18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4B1DFC0D-4CA8-D148-94B4-FCFF6AAAA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1613"/>
            <a:ext cx="7772400" cy="857250"/>
          </a:xfrm>
        </p:spPr>
        <p:txBody>
          <a:bodyPr/>
          <a:lstStyle/>
          <a:p>
            <a:pPr eaLnBrk="1" hangingPunct="1">
              <a:defRPr/>
            </a:pPr>
            <a:r>
              <a:rPr lang="es-ES_tradnl" altLang="it-IT" sz="2550" dirty="0"/>
              <a:t>UNA SITUACI</a:t>
            </a:r>
            <a:r>
              <a:rPr lang="es-ES_tradnl" altLang="ja-JP" sz="2550" dirty="0"/>
              <a:t>ÓN CON LA MÚSICA</a:t>
            </a:r>
            <a:endParaRPr lang="es-ES_tradnl" altLang="it-IT" dirty="0"/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1B5F82AF-64F3-1246-B444-C98A157A6F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50" y="1058863"/>
            <a:ext cx="5372100" cy="245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altLang="it-IT"/>
              <a:t>Arregl</a:t>
            </a:r>
            <a:r>
              <a:rPr lang="es-ES_tradnl" altLang="ja-JP"/>
              <a:t>ó algo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Trajo una emoción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Te hizo caer en la cuenta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La música te ayudó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La música montó la fiesta …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Etc…..</a:t>
            </a:r>
            <a:endParaRPr lang="es-ES_tradnl" altLang="it-IT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6460398-C21F-7044-9D5D-4214FDC5E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4500" y="3716338"/>
            <a:ext cx="6916738" cy="1016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3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HERRAMIENTA PARA EL ENCUENTRO</a:t>
            </a:r>
            <a:endParaRPr lang="es-ES_tradnl" sz="1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C29F5478-7DFA-0540-8A0D-DDC0318CB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1650" y="800100"/>
            <a:ext cx="5829300" cy="857250"/>
          </a:xfrm>
        </p:spPr>
        <p:txBody>
          <a:bodyPr/>
          <a:lstStyle/>
          <a:p>
            <a:pPr eaLnBrk="1" hangingPunct="1"/>
            <a:r>
              <a:rPr lang="es-ES_tradnl" altLang="it-IT"/>
              <a:t>A VECES, </a:t>
            </a:r>
            <a:br>
              <a:rPr lang="es-ES_tradnl" altLang="it-IT"/>
            </a:br>
            <a:r>
              <a:rPr lang="es-ES_tradnl" altLang="it-IT"/>
              <a:t>NO NOS LA CREEMOS </a:t>
            </a:r>
            <a:br>
              <a:rPr lang="es-ES_tradnl" altLang="it-IT"/>
            </a:br>
            <a:r>
              <a:rPr lang="es-ES_tradnl" altLang="it-IT"/>
              <a:t>NI NOSOTROS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A6C446D-C356-E640-929D-55619BC96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50" y="2228850"/>
            <a:ext cx="5829300" cy="2400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altLang="it-IT" sz="2100"/>
              <a:t>Presentarla con pasi</a:t>
            </a:r>
            <a:r>
              <a:rPr lang="es-ES_tradnl" altLang="ja-JP" sz="2100"/>
              <a:t>ón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Conocer a los artistas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Conocer bien las canciones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Contar lo más especial, lo + vivencial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Tener mano izquierda para convencer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Desterrar los complejos con lo Cristiano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 sz="2100"/>
              <a:t>Compartir/ofrecer música es tb intervenir </a:t>
            </a:r>
          </a:p>
          <a:p>
            <a:pPr eaLnBrk="1" hangingPunct="1">
              <a:lnSpc>
                <a:spcPct val="90000"/>
              </a:lnSpc>
            </a:pPr>
            <a:endParaRPr lang="es-ES_tradnl" altLang="it-IT" sz="21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42BB09B-316F-A54F-9041-FAE879794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s-ES_tradnl" altLang="it-IT"/>
            </a:br>
            <a:br>
              <a:rPr lang="es-ES_tradnl" altLang="it-IT"/>
            </a:br>
            <a:r>
              <a:rPr lang="es-ES_tradnl" altLang="it-IT"/>
              <a:t>BUSCADLO EN INTERNET</a:t>
            </a:r>
            <a:br>
              <a:rPr lang="es-ES_tradnl" altLang="it-IT"/>
            </a:br>
            <a:r>
              <a:rPr lang="es-ES_tradnl" altLang="it-IT"/>
              <a:t>…NOOOOOOOO!!!!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1929F130-1CBC-A84B-93BD-3A1F8BFA2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228850"/>
            <a:ext cx="5657850" cy="23431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s-ES_tradnl" altLang="ja-JP" sz="2100"/>
          </a:p>
          <a:p>
            <a:pPr marL="0" indent="0" eaLnBrk="1" hangingPunct="1">
              <a:lnSpc>
                <a:spcPct val="90000"/>
              </a:lnSpc>
            </a:pPr>
            <a:r>
              <a:rPr lang="es-ES_tradnl" altLang="ja-JP" sz="2100"/>
              <a:t>PROPONER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s-ES_tradnl" altLang="ja-JP" sz="2100"/>
              <a:t>ACOMPAÑAR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s-ES_tradnl" altLang="ja-JP" sz="2100"/>
              <a:t>“DIRIGIR”</a:t>
            </a:r>
          </a:p>
          <a:p>
            <a:pPr marL="0" indent="0" eaLnBrk="1" hangingPunct="1">
              <a:lnSpc>
                <a:spcPct val="90000"/>
              </a:lnSpc>
            </a:pPr>
            <a:endParaRPr lang="es-ES_tradnl" altLang="it-IT" sz="21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s-ES_tradnl" altLang="it-IT" sz="21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0BFECC4-C039-CC47-9BA3-DD527DB78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it-IT"/>
              <a:t>MI EXPERIENCIA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605A1AEA-9613-6C46-9B0D-6E24A72E5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_tradnl" altLang="it-IT"/>
              <a:t>Profe que no dijo nada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it-IT"/>
              <a:t>Profe que invi</a:t>
            </a:r>
            <a:r>
              <a:rPr lang="es-ES_tradnl" altLang="ja-JP"/>
              <a:t>tó a buscar en internet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Profe que trabaja el vídeo “UNA VENTANA ABIERTA”</a:t>
            </a:r>
          </a:p>
          <a:p>
            <a:pPr eaLnBrk="1" hangingPunct="1">
              <a:lnSpc>
                <a:spcPct val="90000"/>
              </a:lnSpc>
            </a:pPr>
            <a:r>
              <a:rPr lang="es-ES_tradnl" altLang="ja-JP"/>
              <a:t>Profe que trabaja la igualdad y la dignidad de todos como hijos de Dios con la canción “Titulitis”.</a:t>
            </a:r>
          </a:p>
          <a:p>
            <a:pPr eaLnBrk="1" hangingPunct="1">
              <a:lnSpc>
                <a:spcPct val="90000"/>
              </a:lnSpc>
            </a:pPr>
            <a:endParaRPr lang="es-ES_tradnl" altLang="it-IT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9AA25F93-7EAE-6944-94F3-4A4B3A62F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57150"/>
            <a:ext cx="6115050" cy="457200"/>
          </a:xfrm>
        </p:spPr>
        <p:txBody>
          <a:bodyPr/>
          <a:lstStyle/>
          <a:p>
            <a:pPr eaLnBrk="1" hangingPunct="1"/>
            <a:r>
              <a:rPr lang="es-ES_tradnl" altLang="ja-JP"/>
              <a:t>A MOVERSE! 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8BEEBFAE-CA0E-A042-9602-4EF31C197F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4500" y="571500"/>
            <a:ext cx="5543550" cy="48577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_tradnl" altLang="it-IT" sz="1950"/>
              <a:t> MUEVE TUS PIES </a:t>
            </a:r>
          </a:p>
          <a:p>
            <a:pPr eaLnBrk="1" hangingPunct="1">
              <a:buFontTx/>
              <a:buNone/>
              <a:defRPr/>
            </a:pPr>
            <a:r>
              <a:rPr lang="es-ES_tradnl" altLang="it-IT" sz="1950"/>
              <a:t>QU</a:t>
            </a:r>
            <a:r>
              <a:rPr lang="es-ES_tradnl" altLang="ja-JP" sz="1950"/>
              <a:t>É FÁCIL ES 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ÉLLOS TE SIRVEN 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PARA ANDAR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PARA CORRER 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PARA SALTAR 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Y ACERCARTE A LOS DEMÁS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DA LAS GRACIAS A DIOS 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X TUS PIES (X3)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Y UTILIZA SIEMPRE TUS PIES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PARA ACERCARTE A LOS DEMÁS</a:t>
            </a:r>
          </a:p>
          <a:p>
            <a:pPr eaLnBrk="1" hangingPunct="1">
              <a:buFontTx/>
              <a:buNone/>
              <a:defRPr/>
            </a:pPr>
            <a:r>
              <a:rPr lang="es-ES_tradnl" altLang="ja-JP" sz="1950"/>
              <a:t>PARA ACERCARTE A LOS DEMÁS</a:t>
            </a:r>
            <a:endParaRPr lang="es-ES_tradnl" altLang="it-IT" sz="195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5E178DD6-27D6-DC4A-A54B-46BDB5080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0"/>
            <a:ext cx="5829300" cy="428625"/>
          </a:xfrm>
        </p:spPr>
        <p:txBody>
          <a:bodyPr/>
          <a:lstStyle/>
          <a:p>
            <a:pPr eaLnBrk="1" hangingPunct="1"/>
            <a:r>
              <a:rPr lang="es-ES_tradnl" altLang="it-IT"/>
              <a:t>A MOVERSE! 2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7884B636-494E-5848-BB6B-F5CAF1062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514350"/>
            <a:ext cx="5943600" cy="4229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MUEVE TUS MANOS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SIEMPRE AL COM</a:t>
            </a:r>
            <a:r>
              <a:rPr lang="es-ES_tradnl" altLang="ja-JP" sz="2100"/>
              <a:t>PÁS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ELLAS TE SIRVEN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PARA JUGAR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PARA COMER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Y ACARICIAR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Y AYUDAR A LOS DEMÁS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DA LAS GRACIAS A DIOS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POR TUS MANOS (X3)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Y UTILIZA SIEMPRE TUS MANOS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it-IT" sz="2100"/>
              <a:t>PARA AYUDAR A LOS DEM</a:t>
            </a:r>
            <a:r>
              <a:rPr lang="es-ES_tradnl" altLang="ja-JP" sz="2100"/>
              <a:t>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altLang="ja-JP" sz="2100"/>
              <a:t>PARA AYUDAR A LOS DEMÁS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_tradnl" altLang="it-IT" sz="2100"/>
          </a:p>
        </p:txBody>
      </p:sp>
    </p:spTree>
  </p:cSld>
  <p:clrMapOvr>
    <a:masterClrMapping/>
  </p:clrMapOvr>
  <p:transition spd="med">
    <p:comb/>
    <p:sndAc>
      <p:stSnd>
        <p:snd r:embed="rId3" name="Caja registradora"/>
      </p:stSnd>
    </p:sndAc>
  </p:transition>
</p:sld>
</file>

<file path=ppt/theme/theme1.xml><?xml version="1.0" encoding="utf-8"?>
<a:theme xmlns:a="http://schemas.openxmlformats.org/drawingml/2006/main" name="Presentación en blanco">
  <a:themeElements>
    <a:clrScheme name="">
      <a:dk1>
        <a:srgbClr val="000000"/>
      </a:dk1>
      <a:lt1>
        <a:srgbClr val="FFCC66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E2B8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ción en blanc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741</Words>
  <Application>Microsoft Macintosh PowerPoint</Application>
  <PresentationFormat>Presentazione su schermo (16:9)</PresentationFormat>
  <Paragraphs>195</Paragraphs>
  <Slides>24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ＭＳ Ｐゴシック</vt:lpstr>
      <vt:lpstr>Times New Roman</vt:lpstr>
      <vt:lpstr>Presentación en blanco</vt:lpstr>
      <vt:lpstr>“EL MENSAJE CRISTIANO A TRAVÉS DE LA MÚSICA”</vt:lpstr>
      <vt:lpstr>Una canción</vt:lpstr>
      <vt:lpstr>Presentazione standard di PowerPoint</vt:lpstr>
      <vt:lpstr>UNA SITUACIÓN CON LA MÚSICA</vt:lpstr>
      <vt:lpstr>A VECES,  NO NOS LA CREEMOS  NI NOSOTROS</vt:lpstr>
      <vt:lpstr>  BUSCADLO EN INTERNET …NOOOOOOOO!!!!</vt:lpstr>
      <vt:lpstr>MI EXPERIENCIA</vt:lpstr>
      <vt:lpstr>A MOVERSE! </vt:lpstr>
      <vt:lpstr>A MOVERSE! 2</vt:lpstr>
      <vt:lpstr>A MOVERSE! 3</vt:lpstr>
      <vt:lpstr>EL AMOR LO ARREGLA TODO</vt:lpstr>
      <vt:lpstr>MÚSICA PARA TODO… IMPORTANTE EN TODO</vt:lpstr>
      <vt:lpstr>COMPROMISO, SOLIDARIDAD, PARTICIPACIÓN,  VIDA INTENSA … X EL REINO EL REINADO …</vt:lpstr>
      <vt:lpstr>INSTRUMENTOS MUSICALES en Catequesis</vt:lpstr>
      <vt:lpstr>MATERIALES</vt:lpstr>
      <vt:lpstr>WWW.VALIVAN.COM</vt:lpstr>
      <vt:lpstr>Bandas Internacionales   DELIRIOUS HILLSONG ROSA DE SARON</vt:lpstr>
      <vt:lpstr>CANTAUTORXS</vt:lpstr>
      <vt:lpstr>Presentazione standard di PowerPoint</vt:lpstr>
      <vt:lpstr>MATERIALES LATINOS</vt:lpstr>
      <vt:lpstr>MUSICAS PARA MEDITAR O ANIMAR A REZAR</vt:lpstr>
      <vt:lpstr>RAP, HIP-HOP</vt:lpstr>
      <vt:lpstr>Hay mucho bueno x ahí</vt:lpstr>
      <vt:lpstr>LA MÚSICA ES UN DON</vt:lpstr>
    </vt:vector>
  </TitlesOfParts>
  <Company>Migueli 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DISTANCIA …</dc:title>
  <dc:creator>Migueli Mar</dc:creator>
  <cp:lastModifiedBy>Joaquín Sierra Cervera</cp:lastModifiedBy>
  <cp:revision>52</cp:revision>
  <dcterms:created xsi:type="dcterms:W3CDTF">2012-05-21T19:01:07Z</dcterms:created>
  <dcterms:modified xsi:type="dcterms:W3CDTF">2021-03-20T12:13:10Z</dcterms:modified>
</cp:coreProperties>
</file>